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8"/>
  </p:notesMasterIdLst>
  <p:sldIdLst>
    <p:sldId id="269" r:id="rId2"/>
    <p:sldId id="270" r:id="rId3"/>
    <p:sldId id="272" r:id="rId4"/>
    <p:sldId id="273" r:id="rId5"/>
    <p:sldId id="262" r:id="rId6"/>
    <p:sldId id="271" r:id="rId7"/>
  </p:sldIdLst>
  <p:sldSz cx="18288000" cy="10282238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Roboto" panose="020000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280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280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280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280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280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280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280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280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280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39" userDrawn="1">
          <p15:clr>
            <a:srgbClr val="A4A3A4"/>
          </p15:clr>
        </p15:guide>
        <p15:guide id="2" pos="57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021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B5B818-5B4B-48B1-9B93-774CE235BC5F}">
  <a:tblStyle styleId="{ACB5B818-5B4B-48B1-9B93-774CE235BC5F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8"/>
    <p:restoredTop sz="94694"/>
  </p:normalViewPr>
  <p:slideViewPr>
    <p:cSldViewPr snapToGrid="0">
      <p:cViewPr varScale="1">
        <p:scale>
          <a:sx n="80" d="100"/>
          <a:sy n="80" d="100"/>
        </p:scale>
        <p:origin x="320" y="200"/>
      </p:cViewPr>
      <p:guideLst>
        <p:guide orient="horz" pos="3239"/>
        <p:guide pos="57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2433053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1829425" rtl="0" eaLnBrk="1" latinLnBrk="0" hangingPunct="1">
      <a:defRPr sz="2402" kern="1200">
        <a:solidFill>
          <a:schemeClr val="tx1"/>
        </a:solidFill>
        <a:latin typeface="+mn-lt"/>
        <a:ea typeface="+mn-ea"/>
        <a:cs typeface="+mn-cs"/>
      </a:defRPr>
    </a:lvl1pPr>
    <a:lvl2pPr marL="914713" algn="l" defTabSz="1829425" rtl="0" eaLnBrk="1" latinLnBrk="0" hangingPunct="1">
      <a:defRPr sz="2402" kern="1200">
        <a:solidFill>
          <a:schemeClr val="tx1"/>
        </a:solidFill>
        <a:latin typeface="+mn-lt"/>
        <a:ea typeface="+mn-ea"/>
        <a:cs typeface="+mn-cs"/>
      </a:defRPr>
    </a:lvl2pPr>
    <a:lvl3pPr marL="1829425" algn="l" defTabSz="1829425" rtl="0" eaLnBrk="1" latinLnBrk="0" hangingPunct="1">
      <a:defRPr sz="2402" kern="1200">
        <a:solidFill>
          <a:schemeClr val="tx1"/>
        </a:solidFill>
        <a:latin typeface="+mn-lt"/>
        <a:ea typeface="+mn-ea"/>
        <a:cs typeface="+mn-cs"/>
      </a:defRPr>
    </a:lvl3pPr>
    <a:lvl4pPr marL="2744137" algn="l" defTabSz="1829425" rtl="0" eaLnBrk="1" latinLnBrk="0" hangingPunct="1">
      <a:defRPr sz="2402" kern="1200">
        <a:solidFill>
          <a:schemeClr val="tx1"/>
        </a:solidFill>
        <a:latin typeface="+mn-lt"/>
        <a:ea typeface="+mn-ea"/>
        <a:cs typeface="+mn-cs"/>
      </a:defRPr>
    </a:lvl4pPr>
    <a:lvl5pPr marL="3658848" algn="l" defTabSz="1829425" rtl="0" eaLnBrk="1" latinLnBrk="0" hangingPunct="1">
      <a:defRPr sz="2402" kern="1200">
        <a:solidFill>
          <a:schemeClr val="tx1"/>
        </a:solidFill>
        <a:latin typeface="+mn-lt"/>
        <a:ea typeface="+mn-ea"/>
        <a:cs typeface="+mn-cs"/>
      </a:defRPr>
    </a:lvl5pPr>
    <a:lvl6pPr marL="4573561" algn="l" defTabSz="1829425" rtl="0" eaLnBrk="1" latinLnBrk="0" hangingPunct="1">
      <a:defRPr sz="2402" kern="1200">
        <a:solidFill>
          <a:schemeClr val="tx1"/>
        </a:solidFill>
        <a:latin typeface="+mn-lt"/>
        <a:ea typeface="+mn-ea"/>
        <a:cs typeface="+mn-cs"/>
      </a:defRPr>
    </a:lvl6pPr>
    <a:lvl7pPr marL="5488274" algn="l" defTabSz="1829425" rtl="0" eaLnBrk="1" latinLnBrk="0" hangingPunct="1">
      <a:defRPr sz="2402" kern="1200">
        <a:solidFill>
          <a:schemeClr val="tx1"/>
        </a:solidFill>
        <a:latin typeface="+mn-lt"/>
        <a:ea typeface="+mn-ea"/>
        <a:cs typeface="+mn-cs"/>
      </a:defRPr>
    </a:lvl7pPr>
    <a:lvl8pPr marL="6402985" algn="l" defTabSz="1829425" rtl="0" eaLnBrk="1" latinLnBrk="0" hangingPunct="1">
      <a:defRPr sz="2402" kern="1200">
        <a:solidFill>
          <a:schemeClr val="tx1"/>
        </a:solidFill>
        <a:latin typeface="+mn-lt"/>
        <a:ea typeface="+mn-ea"/>
        <a:cs typeface="+mn-cs"/>
      </a:defRPr>
    </a:lvl8pPr>
    <a:lvl9pPr marL="7317698" algn="l" defTabSz="1829425" rtl="0" eaLnBrk="1" latinLnBrk="0" hangingPunct="1">
      <a:defRPr sz="240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[Mandatory Slide]</a:t>
            </a:r>
            <a:br>
              <a:rPr lang="en-US" dirty="0"/>
            </a:br>
            <a:r>
              <a:rPr lang="en-US" dirty="0"/>
              <a:t>This would be the introduction slide</a:t>
            </a:r>
            <a:r>
              <a:rPr lang="en-US" baseline="0" dirty="0"/>
              <a:t> of the topic that you are covering in this section.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When this slide plays, you could talk about the main aim that we’d be covering in this section.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6780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[Mandatory Slide]</a:t>
            </a:r>
            <a:br>
              <a:rPr lang="en-US" dirty="0"/>
            </a:br>
            <a:r>
              <a:rPr lang="en-US" dirty="0"/>
              <a:t>This would be the introduction slide</a:t>
            </a:r>
            <a:r>
              <a:rPr lang="en-US" baseline="0" dirty="0"/>
              <a:t> of the topic that you are covering in this subsection.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When this slide plays, you could talk about the main aim that we’d be covering in this video.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35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This slide, like mentioned above is for multiple pointers. The information above covers the types</a:t>
            </a:r>
            <a:r>
              <a:rPr lang="en-US" baseline="0" dirty="0"/>
              <a:t> of information that can be used in this slide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6521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[Mandatory Slide]</a:t>
            </a:r>
            <a:br>
              <a:rPr lang="en-US" dirty="0"/>
            </a:br>
            <a:r>
              <a:rPr lang="en-US" dirty="0"/>
              <a:t>This would be the slide</a:t>
            </a:r>
            <a:r>
              <a:rPr lang="en-US" baseline="0" dirty="0"/>
              <a:t> of the next video that you will be covering.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When this slide plays, you could talk about the main aim that we’d be covering in the next video.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8992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333333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781053" y="3636871"/>
            <a:ext cx="16444200" cy="1866336"/>
          </a:xfrm>
          <a:prstGeom prst="rect">
            <a:avLst/>
          </a:prstGeom>
        </p:spPr>
        <p:txBody>
          <a:bodyPr lIns="137092" tIns="137092" rIns="137092" bIns="137092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605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605"/>
            </a:lvl2pPr>
            <a:lvl3pPr lvl="2" rtl="0">
              <a:spcBef>
                <a:spcPts val="0"/>
              </a:spcBef>
              <a:buSzPct val="100000"/>
              <a:defRPr sz="9605"/>
            </a:lvl3pPr>
            <a:lvl4pPr lvl="3" rtl="0">
              <a:spcBef>
                <a:spcPts val="0"/>
              </a:spcBef>
              <a:buSzPct val="100000"/>
              <a:defRPr sz="9605"/>
            </a:lvl4pPr>
            <a:lvl5pPr lvl="4" rtl="0">
              <a:spcBef>
                <a:spcPts val="0"/>
              </a:spcBef>
              <a:buSzPct val="100000"/>
              <a:defRPr sz="9605"/>
            </a:lvl5pPr>
            <a:lvl6pPr lvl="5" rtl="0">
              <a:spcBef>
                <a:spcPts val="0"/>
              </a:spcBef>
              <a:buSzPct val="100000"/>
              <a:defRPr sz="9605"/>
            </a:lvl6pPr>
            <a:lvl7pPr lvl="6" rtl="0">
              <a:spcBef>
                <a:spcPts val="0"/>
              </a:spcBef>
              <a:buSzPct val="100000"/>
              <a:defRPr sz="9605"/>
            </a:lvl7pPr>
            <a:lvl8pPr lvl="7" rtl="0">
              <a:spcBef>
                <a:spcPts val="0"/>
              </a:spcBef>
              <a:buSzPct val="100000"/>
              <a:defRPr sz="9605"/>
            </a:lvl8pPr>
            <a:lvl9pPr lvl="8" rtl="0">
              <a:spcBef>
                <a:spcPts val="0"/>
              </a:spcBef>
              <a:buSzPct val="100000"/>
              <a:defRPr sz="9605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781053" y="5575678"/>
            <a:ext cx="16444200" cy="865399"/>
          </a:xfrm>
          <a:prstGeom prst="rect">
            <a:avLst/>
          </a:prstGeom>
        </p:spPr>
        <p:txBody>
          <a:bodyPr lIns="137092" tIns="137092" rIns="137092" bIns="137092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402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2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2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2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2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2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2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2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2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rot="10800000" flipH="1">
            <a:off x="0" y="1312197"/>
            <a:ext cx="18288000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874" tIns="182874" rIns="182874" bIns="182874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02"/>
          </a:p>
        </p:txBody>
      </p:sp>
      <p:sp>
        <p:nvSpPr>
          <p:cNvPr id="34" name="Shape 34"/>
          <p:cNvSpPr/>
          <p:nvPr/>
        </p:nvSpPr>
        <p:spPr>
          <a:xfrm>
            <a:off x="0" y="1312097"/>
            <a:ext cx="18288000" cy="217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874" tIns="182874" rIns="182874" bIns="182874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02"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196500" y="32685"/>
            <a:ext cx="17653200" cy="1204842"/>
          </a:xfrm>
          <a:prstGeom prst="rect">
            <a:avLst/>
          </a:prstGeom>
        </p:spPr>
        <p:txBody>
          <a:bodyPr lIns="137092" tIns="137092" rIns="137092" bIns="137092" anchor="ctr" anchorCtr="0"/>
          <a:lstStyle>
            <a:lvl1pPr lvl="0" rtl="0">
              <a:spcBef>
                <a:spcPts val="0"/>
              </a:spcBef>
              <a:buSzPct val="100000"/>
              <a:defRPr sz="4002"/>
            </a:lvl1pPr>
            <a:lvl2pPr lvl="1" rtl="0">
              <a:spcBef>
                <a:spcPts val="0"/>
              </a:spcBef>
              <a:buSzPct val="100000"/>
              <a:defRPr sz="3602"/>
            </a:lvl2pPr>
            <a:lvl3pPr lvl="2" rtl="0">
              <a:spcBef>
                <a:spcPts val="0"/>
              </a:spcBef>
              <a:buSzPct val="100000"/>
              <a:defRPr sz="3602"/>
            </a:lvl3pPr>
            <a:lvl4pPr lvl="3" rtl="0">
              <a:spcBef>
                <a:spcPts val="0"/>
              </a:spcBef>
              <a:buSzPct val="100000"/>
              <a:defRPr sz="3602"/>
            </a:lvl4pPr>
            <a:lvl5pPr lvl="4" rtl="0">
              <a:spcBef>
                <a:spcPts val="0"/>
              </a:spcBef>
              <a:buSzPct val="100000"/>
              <a:defRPr sz="3602"/>
            </a:lvl5pPr>
            <a:lvl6pPr lvl="5" rtl="0">
              <a:spcBef>
                <a:spcPts val="0"/>
              </a:spcBef>
              <a:buSzPct val="100000"/>
              <a:defRPr sz="3602"/>
            </a:lvl6pPr>
            <a:lvl7pPr lvl="6" rtl="0">
              <a:spcBef>
                <a:spcPts val="0"/>
              </a:spcBef>
              <a:buSzPct val="100000"/>
              <a:defRPr sz="3602"/>
            </a:lvl7pPr>
            <a:lvl8pPr lvl="7" rtl="0">
              <a:spcBef>
                <a:spcPts val="0"/>
              </a:spcBef>
              <a:buSzPct val="100000"/>
              <a:defRPr sz="3602"/>
            </a:lvl8pPr>
            <a:lvl9pPr lvl="8" rtl="0">
              <a:spcBef>
                <a:spcPts val="0"/>
              </a:spcBef>
              <a:buSzPct val="100000"/>
              <a:defRPr sz="3602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 rot="10800000" flipH="1">
            <a:off x="0" y="0"/>
            <a:ext cx="18288000" cy="938745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874" tIns="182874" rIns="182874" bIns="182874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02"/>
          </a:p>
        </p:txBody>
      </p:sp>
      <p:sp>
        <p:nvSpPr>
          <p:cNvPr id="62" name="Shape 62"/>
          <p:cNvSpPr/>
          <p:nvPr/>
        </p:nvSpPr>
        <p:spPr>
          <a:xfrm rot="10800000" flipH="1">
            <a:off x="0" y="9241175"/>
            <a:ext cx="18288000" cy="148132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874" tIns="182874" rIns="182874" bIns="182874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02"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14301" y="9389307"/>
            <a:ext cx="16764000" cy="892987"/>
          </a:xfrm>
          <a:prstGeom prst="rect">
            <a:avLst/>
          </a:prstGeom>
        </p:spPr>
        <p:txBody>
          <a:bodyPr lIns="137092" tIns="137092" rIns="137092" bIns="137092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43804" y="1476767"/>
            <a:ext cx="16444200" cy="1534689"/>
          </a:xfrm>
          <a:prstGeom prst="rect">
            <a:avLst/>
          </a:prstGeom>
          <a:noFill/>
          <a:ln>
            <a:noFill/>
          </a:ln>
        </p:spPr>
        <p:txBody>
          <a:bodyPr lIns="137092" tIns="137092" rIns="137092" bIns="137092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43804" y="3836379"/>
            <a:ext cx="16444200" cy="5417891"/>
          </a:xfrm>
          <a:prstGeom prst="rect">
            <a:avLst/>
          </a:prstGeom>
          <a:noFill/>
          <a:ln>
            <a:noFill/>
          </a:ln>
        </p:spPr>
        <p:txBody>
          <a:bodyPr lIns="137092" tIns="137092" rIns="137092" bIns="137092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7047082" y="9386905"/>
            <a:ext cx="1097400" cy="786835"/>
          </a:xfrm>
          <a:prstGeom prst="rect">
            <a:avLst/>
          </a:prstGeom>
          <a:noFill/>
          <a:ln>
            <a:noFill/>
          </a:ln>
        </p:spPr>
        <p:txBody>
          <a:bodyPr lIns="137092" tIns="137092" rIns="137092" bIns="137092" anchor="ctr" anchorCtr="0">
            <a:noAutofit/>
          </a:bodyPr>
          <a:lstStyle/>
          <a:p>
            <a:pPr algn="r"/>
            <a:fld id="{00000000-1234-1234-1234-123412341234}" type="slidenum">
              <a:rPr lang="en" sz="2001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200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8" r:id="rId3"/>
    <p:sldLayoutId id="2147483660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ctrTitle"/>
          </p:nvPr>
        </p:nvSpPr>
        <p:spPr>
          <a:xfrm>
            <a:off x="777178" y="3636868"/>
            <a:ext cx="16451820" cy="1866335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pPr algn="ctr"/>
            <a:r>
              <a:rPr lang="en-IN" b="1" dirty="0"/>
              <a:t>Secure your app with JWT</a:t>
            </a:r>
            <a:endParaRPr lang="en" dirty="0"/>
          </a:p>
        </p:txBody>
      </p:sp>
      <p:sp>
        <p:nvSpPr>
          <p:cNvPr id="156" name="Shape 156"/>
          <p:cNvSpPr txBox="1">
            <a:spLocks noGrp="1"/>
          </p:cNvSpPr>
          <p:nvPr>
            <p:ph type="subTitle" idx="1"/>
          </p:nvPr>
        </p:nvSpPr>
        <p:spPr>
          <a:xfrm>
            <a:off x="777178" y="5575681"/>
            <a:ext cx="16451820" cy="865399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pPr algn="ctr"/>
            <a:r>
              <a:rPr lang="en-US" dirty="0"/>
              <a:t>Section Five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567965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ctrTitle"/>
          </p:nvPr>
        </p:nvSpPr>
        <p:spPr>
          <a:xfrm>
            <a:off x="777178" y="4207953"/>
            <a:ext cx="16451820" cy="1866335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-IN" dirty="0"/>
              <a:t>Testing Koa endpoints with Postman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174107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16391-98E4-D04B-A62B-8B684458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PostMan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C4C8D-4BC7-784E-9779-99B9060592AC}"/>
              </a:ext>
            </a:extLst>
          </p:cNvPr>
          <p:cNvSpPr txBox="1"/>
          <p:nvPr/>
        </p:nvSpPr>
        <p:spPr>
          <a:xfrm>
            <a:off x="963385" y="6025242"/>
            <a:ext cx="14907986" cy="954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Postman is a collaboration platform for API development. Postman's features simplify each step of building an API and streamline collaboration so you can create better APIs—faster.</a:t>
            </a:r>
            <a:endParaRPr lang="en-US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FF8802-651B-CF46-A4B5-927994214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6314" y="1929584"/>
            <a:ext cx="92202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478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B5DFD-A42F-8745-ABF4-17FE58A0F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Operations Through </a:t>
            </a:r>
            <a:r>
              <a:rPr lang="en-US" dirty="0" err="1"/>
              <a:t>PostMan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B5E2B0-F1EC-A243-8789-8B103BE96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705" y="1381250"/>
            <a:ext cx="13842432" cy="865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635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2358" y="32689"/>
            <a:ext cx="17661379" cy="1204842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pPr algn="ctr"/>
            <a:r>
              <a:rPr lang="en" sz="4402" dirty="0"/>
              <a:t>Hands 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9B82D7-D8BA-D54A-9AB1-7967EF6A8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0485" y="2761788"/>
            <a:ext cx="12824194" cy="599962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ctrTitle"/>
          </p:nvPr>
        </p:nvSpPr>
        <p:spPr>
          <a:xfrm>
            <a:off x="777178" y="3636868"/>
            <a:ext cx="16451820" cy="1866335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-IN" b="1" dirty="0"/>
              <a:t>Adding testing Framework</a:t>
            </a:r>
            <a:br>
              <a:rPr lang="en-IN" dirty="0"/>
            </a:br>
            <a:endParaRPr lang="en-IN" dirty="0"/>
          </a:p>
        </p:txBody>
      </p:sp>
      <p:sp>
        <p:nvSpPr>
          <p:cNvPr id="156" name="Shape 156"/>
          <p:cNvSpPr txBox="1">
            <a:spLocks noGrp="1"/>
          </p:cNvSpPr>
          <p:nvPr>
            <p:ph type="subTitle" idx="1"/>
          </p:nvPr>
        </p:nvSpPr>
        <p:spPr>
          <a:xfrm>
            <a:off x="777178" y="5575681"/>
            <a:ext cx="16451820" cy="865399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dirty="0"/>
              <a:t>Section Six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201070757"/>
      </p:ext>
    </p:extLst>
  </p:cSld>
  <p:clrMapOvr>
    <a:masterClrMapping/>
  </p:clrMapOvr>
</p:sld>
</file>

<file path=ppt/theme/theme1.xml><?xml version="1.0" encoding="utf-8"?>
<a:theme xmlns:a="http://schemas.openxmlformats.org/drawingml/2006/main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937</TotalTime>
  <Words>91</Words>
  <Application>Microsoft Macintosh PowerPoint</Application>
  <PresentationFormat>Custom</PresentationFormat>
  <Paragraphs>16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Roboto</vt:lpstr>
      <vt:lpstr>Calibri</vt:lpstr>
      <vt:lpstr>Arial</vt:lpstr>
      <vt:lpstr>Packt</vt:lpstr>
      <vt:lpstr>Secure your app with JWT</vt:lpstr>
      <vt:lpstr>Testing Koa endpoints with Postman</vt:lpstr>
      <vt:lpstr>PostMan</vt:lpstr>
      <vt:lpstr>Operations Through PostMan</vt:lpstr>
      <vt:lpstr>Hands On</vt:lpstr>
      <vt:lpstr>Adding testing Framework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Course Title Goes Here</dc:title>
  <cp:lastModifiedBy>Aakash Handa</cp:lastModifiedBy>
  <cp:revision>26</cp:revision>
  <dcterms:modified xsi:type="dcterms:W3CDTF">2019-09-30T07:10:14Z</dcterms:modified>
</cp:coreProperties>
</file>